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8187" y="296214"/>
            <a:ext cx="11269014" cy="3012976"/>
          </a:xfrm>
        </p:spPr>
        <p:txBody>
          <a:bodyPr>
            <a:normAutofit/>
          </a:bodyPr>
          <a:lstStyle/>
          <a:p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r>
              <a:rPr lang="en-US" sz="47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7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7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4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4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00050" indent="-400050">
              <a:buAutoNum type="romanUcPeriod"/>
            </a:pP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</a:p>
          <a:p>
            <a:pPr marL="400050" indent="-400050">
              <a:buAutoNum type="romanUcPeriod"/>
            </a:pP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endParaRPr lang="en-US" sz="27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89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834" y="1499823"/>
            <a:ext cx="7057622" cy="47850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5020" y="6284890"/>
            <a:ext cx="64394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35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9" y="1411657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6822" y="1884021"/>
            <a:ext cx="808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444" y="2393708"/>
            <a:ext cx="808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Để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bảo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vệ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cuộc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sống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đứng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đấu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tranh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4699" y="3021067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751136"/>
              </p:ext>
            </p:extLst>
          </p:nvPr>
        </p:nvGraphicFramePr>
        <p:xfrm>
          <a:off x="1980485" y="3648426"/>
          <a:ext cx="9584742" cy="2845816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194914"/>
                <a:gridCol w="3194914"/>
                <a:gridCol w="3194914"/>
              </a:tblGrid>
              <a:tr h="711454"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Thời</a:t>
                      </a:r>
                      <a:r>
                        <a:rPr lang="en-US" sz="2500" baseline="0" dirty="0" smtClean="0"/>
                        <a:t> </a:t>
                      </a:r>
                      <a:r>
                        <a:rPr lang="en-US" sz="2500" baseline="0" dirty="0" err="1" smtClean="0"/>
                        <a:t>gian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Lãnh</a:t>
                      </a:r>
                      <a:r>
                        <a:rPr lang="en-US" sz="2500" baseline="0" dirty="0" smtClean="0"/>
                        <a:t> </a:t>
                      </a:r>
                      <a:r>
                        <a:rPr lang="en-US" sz="2500" baseline="0" dirty="0" err="1" smtClean="0"/>
                        <a:t>đạo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Nội</a:t>
                      </a:r>
                      <a:r>
                        <a:rPr lang="en-US" sz="2500" baseline="0" dirty="0" smtClean="0"/>
                        <a:t> dung </a:t>
                      </a:r>
                      <a:r>
                        <a:rPr lang="en-US" sz="2500" baseline="0" dirty="0" err="1" smtClean="0"/>
                        <a:t>chính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114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14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14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33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9" y="1411657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4699" y="1860895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689355"/>
              </p:ext>
            </p:extLst>
          </p:nvPr>
        </p:nvGraphicFramePr>
        <p:xfrm>
          <a:off x="1091842" y="2421226"/>
          <a:ext cx="10705206" cy="3931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6823"/>
                <a:gridCol w="3039414"/>
                <a:gridCol w="4468969"/>
              </a:tblGrid>
              <a:tr h="772735">
                <a:tc>
                  <a:txBody>
                    <a:bodyPr/>
                    <a:lstStyle/>
                    <a:p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5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đạo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5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528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28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528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00766" y="3607237"/>
            <a:ext cx="32068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1884-1892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7606" y="3486338"/>
            <a:ext cx="32068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2472" y="3252471"/>
            <a:ext cx="44389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0766" y="4624608"/>
            <a:ext cx="32068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1893-1908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46620" y="4375233"/>
            <a:ext cx="3206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92473" y="4428935"/>
            <a:ext cx="44389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00766" y="5570979"/>
            <a:ext cx="32068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1909-1913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4929" y="5417153"/>
            <a:ext cx="3206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92472" y="5327080"/>
            <a:ext cx="44389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15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9" y="1411657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4699" y="1860895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699" y="2422546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3943" y="2966709"/>
            <a:ext cx="68000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3944" y="3476229"/>
            <a:ext cx="49583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-Ý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35617" y="4020391"/>
            <a:ext cx="85794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TK XIX.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35617" y="4564553"/>
            <a:ext cx="85794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35617" y="5134311"/>
            <a:ext cx="84506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9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5617" y="1308626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0310" y="1888628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1.Đặc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799" y="2330995"/>
            <a:ext cx="6905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muộn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799" y="2814837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0310" y="3348716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798" y="3818855"/>
            <a:ext cx="89583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Ở Nam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Xtieng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-me.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798" y="4352734"/>
            <a:ext cx="89583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-Ở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Mao,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47797" y="4886612"/>
            <a:ext cx="9924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-Ở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Nơ-trang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Gư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Giơ-hao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798" y="5448263"/>
            <a:ext cx="11199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-Ở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Mường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Lai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36529" y="6209064"/>
            <a:ext cx="95636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-Ở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Dao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8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2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9" y="154546"/>
            <a:ext cx="1194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5617" y="746975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(1884-1913)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5617" y="1308626"/>
            <a:ext cx="65295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0310" y="1888628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1.Đặc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0310" y="2551663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0310" y="3173222"/>
            <a:ext cx="4456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Ý </a:t>
            </a:r>
            <a:r>
              <a:rPr lang="en-US" sz="22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1033" y="3734873"/>
            <a:ext cx="9094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84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</TotalTime>
  <Words>573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Times New Roman</vt:lpstr>
      <vt:lpstr>Wingdings</vt:lpstr>
      <vt:lpstr>Wingdings 3</vt:lpstr>
      <vt:lpstr>Wisp</vt:lpstr>
      <vt:lpstr>         Bài 27: Khởi nghĩa Yên Thế và phong trào chống Pháp của đồng bào miền núi cuối thế kỉ XIX.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27: Khởi nghĩa Yên Thế và phong trào chống Pháp của đồng bào miền núi cuối thế kỉ XIX.</dc:title>
  <dc:creator>ThanhTuyen</dc:creator>
  <cp:lastModifiedBy>ThanhTuyen</cp:lastModifiedBy>
  <cp:revision>27</cp:revision>
  <dcterms:created xsi:type="dcterms:W3CDTF">2016-02-22T00:19:59Z</dcterms:created>
  <dcterms:modified xsi:type="dcterms:W3CDTF">2016-02-26T03:56:03Z</dcterms:modified>
</cp:coreProperties>
</file>